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307" r:id="rId2"/>
    <p:sldId id="308" r:id="rId3"/>
    <p:sldId id="258" r:id="rId4"/>
    <p:sldId id="302" r:id="rId5"/>
    <p:sldId id="259" r:id="rId6"/>
    <p:sldId id="310" r:id="rId7"/>
    <p:sldId id="300" r:id="rId8"/>
    <p:sldId id="306" r:id="rId9"/>
    <p:sldId id="311" r:id="rId10"/>
    <p:sldId id="298" r:id="rId11"/>
    <p:sldId id="305" r:id="rId12"/>
    <p:sldId id="293" r:id="rId13"/>
    <p:sldId id="284" r:id="rId14"/>
    <p:sldId id="295"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8F3"/>
    <a:srgbClr val="495C7F"/>
    <a:srgbClr val="0AA3EB"/>
    <a:srgbClr val="1B335F"/>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303" autoAdjust="0"/>
  </p:normalViewPr>
  <p:slideViewPr>
    <p:cSldViewPr snapToGrid="0" snapToObjects="1">
      <p:cViewPr varScale="1">
        <p:scale>
          <a:sx n="41" d="100"/>
          <a:sy n="41" d="100"/>
        </p:scale>
        <p:origin x="226" y="53"/>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image" Target="../media/image45.wmf"/><Relationship Id="rId7" Type="http://schemas.openxmlformats.org/officeDocument/2006/relationships/image" Target="../media/image49.wmf"/><Relationship Id="rId2" Type="http://schemas.openxmlformats.org/officeDocument/2006/relationships/image" Target="../media/image44.wmf"/><Relationship Id="rId1" Type="http://schemas.openxmlformats.org/officeDocument/2006/relationships/image" Target="../media/image1.wmf"/><Relationship Id="rId6" Type="http://schemas.openxmlformats.org/officeDocument/2006/relationships/image" Target="../media/image48.wmf"/><Relationship Id="rId5" Type="http://schemas.openxmlformats.org/officeDocument/2006/relationships/image" Target="../media/image47.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26" Type="http://schemas.openxmlformats.org/officeDocument/2006/relationships/image" Target="../media/image57.png"/><Relationship Id="rId39" Type="http://schemas.openxmlformats.org/officeDocument/2006/relationships/image" Target="../media/image48.wmf"/><Relationship Id="rId3" Type="http://schemas.openxmlformats.org/officeDocument/2006/relationships/notesSlide" Target="../notesSlides/notesSlide9.xml"/><Relationship Id="rId34" Type="http://schemas.openxmlformats.org/officeDocument/2006/relationships/image" Target="../media/image46.wmf"/><Relationship Id="rId42" Type="http://schemas.openxmlformats.org/officeDocument/2006/relationships/oleObject" Target="../embeddings/oleObject16.bin"/><Relationship Id="rId7" Type="http://schemas.openxmlformats.org/officeDocument/2006/relationships/image" Target="../media/image52.png"/><Relationship Id="rId25" Type="http://schemas.openxmlformats.org/officeDocument/2006/relationships/image" Target="../media/image56.png"/><Relationship Id="rId33" Type="http://schemas.openxmlformats.org/officeDocument/2006/relationships/oleObject" Target="../embeddings/oleObject12.bin"/><Relationship Id="rId38" Type="http://schemas.openxmlformats.org/officeDocument/2006/relationships/oleObject" Target="../embeddings/oleObject14.bin"/><Relationship Id="rId2" Type="http://schemas.openxmlformats.org/officeDocument/2006/relationships/slideLayout" Target="../slideLayouts/slideLayout2.xml"/><Relationship Id="rId29" Type="http://schemas.openxmlformats.org/officeDocument/2006/relationships/image" Target="../media/image44.wmf"/><Relationship Id="rId41" Type="http://schemas.openxmlformats.org/officeDocument/2006/relationships/image" Target="../media/image49.wmf"/><Relationship Id="rId1" Type="http://schemas.openxmlformats.org/officeDocument/2006/relationships/vmlDrawing" Target="../drawings/vmlDrawing9.vml"/><Relationship Id="rId6" Type="http://schemas.openxmlformats.org/officeDocument/2006/relationships/image" Target="../media/image51.png"/><Relationship Id="rId24" Type="http://schemas.openxmlformats.org/officeDocument/2006/relationships/image" Target="../media/image55.png"/><Relationship Id="rId32" Type="http://schemas.openxmlformats.org/officeDocument/2006/relationships/image" Target="../media/image59.png"/><Relationship Id="rId37" Type="http://schemas.openxmlformats.org/officeDocument/2006/relationships/image" Target="../media/image60.png"/><Relationship Id="rId40" Type="http://schemas.openxmlformats.org/officeDocument/2006/relationships/oleObject" Target="../embeddings/oleObject15.bin"/><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oleObject" Target="../embeddings/oleObject10.bin"/><Relationship Id="rId36" Type="http://schemas.openxmlformats.org/officeDocument/2006/relationships/image" Target="../media/image47.wmf"/><Relationship Id="rId10" Type="http://schemas.openxmlformats.org/officeDocument/2006/relationships/image" Target="../media/image54.png"/><Relationship Id="rId31" Type="http://schemas.openxmlformats.org/officeDocument/2006/relationships/image" Target="../media/image45.wmf"/><Relationship Id="rId4" Type="http://schemas.openxmlformats.org/officeDocument/2006/relationships/oleObject" Target="../embeddings/oleObject9.bin"/><Relationship Id="rId9" Type="http://schemas.openxmlformats.org/officeDocument/2006/relationships/image" Target="../media/image53.png"/><Relationship Id="rId27" Type="http://schemas.openxmlformats.org/officeDocument/2006/relationships/image" Target="../media/image58.png"/><Relationship Id="rId30" Type="http://schemas.openxmlformats.org/officeDocument/2006/relationships/oleObject" Target="../embeddings/oleObject11.bin"/><Relationship Id="rId35" Type="http://schemas.openxmlformats.org/officeDocument/2006/relationships/oleObject" Target="../embeddings/oleObject13.bin"/><Relationship Id="rId43" Type="http://schemas.openxmlformats.org/officeDocument/2006/relationships/image" Target="../media/image50.wmf"/></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notesSlide" Target="../notesSlides/notesSlide10.xml"/><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1.wmf"/><Relationship Id="rId10" Type="http://schemas.openxmlformats.org/officeDocument/2006/relationships/image" Target="../media/image65.png"/><Relationship Id="rId4" Type="http://schemas.openxmlformats.org/officeDocument/2006/relationships/oleObject" Target="../embeddings/oleObject17.bin"/><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1.xml"/><Relationship Id="rId7" Type="http://schemas.openxmlformats.org/officeDocument/2006/relationships/image" Target="../media/image70.png"/><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69.png"/><Relationship Id="rId5" Type="http://schemas.openxmlformats.org/officeDocument/2006/relationships/image" Target="../media/image1.wmf"/><Relationship Id="rId4" Type="http://schemas.openxmlformats.org/officeDocument/2006/relationships/oleObject" Target="../embeddings/oleObject18.bin"/><Relationship Id="rId9" Type="http://schemas.openxmlformats.org/officeDocument/2006/relationships/image" Target="../media/image72.png"/></Relationships>
</file>

<file path=ppt/slides/_rels/slide13.xml.rels><?xml version="1.0" encoding="UTF-8" standalone="yes"?>
<Relationships xmlns="http://schemas.openxmlformats.org/package/2006/relationships"><Relationship Id="rId8" Type="http://schemas.openxmlformats.org/officeDocument/2006/relationships/image" Target="../media/image76.jpg"/><Relationship Id="rId3" Type="http://schemas.openxmlformats.org/officeDocument/2006/relationships/oleObject" Target="../embeddings/oleObject19.bin"/><Relationship Id="rId7" Type="http://schemas.openxmlformats.org/officeDocument/2006/relationships/image" Target="../media/image75.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4.png"/><Relationship Id="rId5" Type="http://schemas.openxmlformats.org/officeDocument/2006/relationships/image" Target="../media/image73.JPG"/><Relationship Id="rId4" Type="http://schemas.openxmlformats.org/officeDocument/2006/relationships/image" Target="../media/image1.wmf"/><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notesSlide" Target="../notesSlides/notesSlide2.xml"/><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7.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wmf"/><Relationship Id="rId1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oleObject" Target="../embeddings/oleObject3.bin"/><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1.wmf"/><Relationship Id="rId10" Type="http://schemas.openxmlformats.org/officeDocument/2006/relationships/image" Target="../media/image14.png"/><Relationship Id="rId4" Type="http://schemas.openxmlformats.org/officeDocument/2006/relationships/oleObject" Target="../embeddings/oleObject4.bin"/><Relationship Id="rId9" Type="http://schemas.openxmlformats.org/officeDocument/2006/relationships/image" Target="../media/image13.png"/><Relationship Id="rId1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6.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5.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notesSlide" Target="../notesSlides/notesSlide7.xml"/><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slideLayout" Target="../slideLayouts/slideLayout1.xml"/><Relationship Id="rId16" Type="http://schemas.openxmlformats.org/officeDocument/2006/relationships/image" Target="../media/image36.png"/><Relationship Id="rId1" Type="http://schemas.openxmlformats.org/officeDocument/2006/relationships/vmlDrawing" Target="../drawings/vmlDrawing6.v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wmf"/><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oleObject" Target="../embeddings/oleObject6.bin"/><Relationship Id="rId9" Type="http://schemas.openxmlformats.org/officeDocument/2006/relationships/image" Target="../media/image29.png"/><Relationship Id="rId1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7.png"/><Relationship Id="rId5" Type="http://schemas.openxmlformats.org/officeDocument/2006/relationships/image" Target="../media/image1.wmf"/><Relationship Id="rId4" Type="http://schemas.openxmlformats.org/officeDocument/2006/relationships/oleObject" Target="../embeddings/oleObject7.bin"/></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oleObject" Target="../embeddings/oleObject8.bin"/><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wmf"/><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4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 xmlns:a16="http://schemas.microsoft.com/office/drawing/2014/main"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 xmlns:a16="http://schemas.microsoft.com/office/drawing/2014/main"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15" name="Group 14"/>
          <p:cNvGrpSpPr/>
          <p:nvPr/>
        </p:nvGrpSpPr>
        <p:grpSpPr>
          <a:xfrm>
            <a:off x="-4322" y="1071192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37621" y="240985"/>
            <a:ext cx="13555980" cy="12436138"/>
          </a:xfrm>
          <a:prstGeom prst="rect">
            <a:avLst/>
          </a:prstGeom>
        </p:spPr>
      </p:pic>
      <p:sp>
        <p:nvSpPr>
          <p:cNvPr id="11" name="Form">
            <a:extLst>
              <a:ext uri="{FF2B5EF4-FFF2-40B4-BE49-F238E27FC236}">
                <a16:creationId xmlns="" xmlns:a16="http://schemas.microsoft.com/office/drawing/2014/main" id="{6139FB0B-4549-213F-62F3-0737DE061447}"/>
              </a:ext>
            </a:extLst>
          </p:cNvPr>
          <p:cNvSpPr/>
          <p:nvPr/>
        </p:nvSpPr>
        <p:spPr>
          <a:xfrm>
            <a:off x="10163974" y="1"/>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extLst>
      <p:ext uri="{BB962C8B-B14F-4D97-AF65-F5344CB8AC3E}">
        <p14:creationId xmlns:p14="http://schemas.microsoft.com/office/powerpoint/2010/main" val="434048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p:cNvGraphicFramePr>
            <a:graphicFrameLocks noChangeAspect="1"/>
          </p:cNvGraphicFramePr>
          <p:nvPr>
            <p:extLst>
              <p:ext uri="{D42A27DB-BD31-4B8C-83A1-F6EECF244321}">
                <p14:modId xmlns:p14="http://schemas.microsoft.com/office/powerpoint/2010/main" val="4010676101"/>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273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pic>
        <p:nvPicPr>
          <p:cNvPr id="97" name="Bild">
            <a:extLst>
              <a:ext uri="{FF2B5EF4-FFF2-40B4-BE49-F238E27FC236}">
                <a16:creationId xmlns="" xmlns:a16="http://schemas.microsoft.com/office/drawing/2014/main"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 xmlns:a16="http://schemas.microsoft.com/office/drawing/2014/main"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3523216"/>
            <a:ext cx="2653745" cy="2653745"/>
          </a:xfrm>
          <a:prstGeom prst="rect">
            <a:avLst/>
          </a:prstGeom>
        </p:spPr>
      </p:pic>
      <p:grpSp>
        <p:nvGrpSpPr>
          <p:cNvPr id="101" name="Group 100">
            <a:extLst>
              <a:ext uri="{FF2B5EF4-FFF2-40B4-BE49-F238E27FC236}">
                <a16:creationId xmlns="" xmlns:a16="http://schemas.microsoft.com/office/drawing/2014/main" id="{8A524CC1-88E0-5A8C-CEAD-28DEF73C6166}"/>
              </a:ext>
            </a:extLst>
          </p:cNvPr>
          <p:cNvGrpSpPr/>
          <p:nvPr/>
        </p:nvGrpSpPr>
        <p:grpSpPr>
          <a:xfrm>
            <a:off x="17035744" y="3485595"/>
            <a:ext cx="2490840" cy="2486772"/>
            <a:chOff x="18591866" y="1915262"/>
            <a:chExt cx="2532012" cy="2532012"/>
          </a:xfrm>
        </p:grpSpPr>
        <p:sp>
          <p:nvSpPr>
            <p:cNvPr id="100" name="Oval 99">
              <a:extLst>
                <a:ext uri="{FF2B5EF4-FFF2-40B4-BE49-F238E27FC236}">
                  <a16:creationId xmlns="" xmlns:a16="http://schemas.microsoft.com/office/drawing/2014/main"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 xmlns:a16="http://schemas.microsoft.com/office/drawing/2014/main"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 xmlns:a16="http://schemas.microsoft.com/office/drawing/2014/main"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2962385" y="6724562"/>
            <a:ext cx="363020" cy="363020"/>
          </a:xfrm>
          <a:prstGeom prst="rect">
            <a:avLst/>
          </a:prstGeom>
        </p:spPr>
      </p:pic>
      <p:sp>
        <p:nvSpPr>
          <p:cNvPr id="107" name="What we can do for you.…">
            <a:extLst>
              <a:ext uri="{FF2B5EF4-FFF2-40B4-BE49-F238E27FC236}">
                <a16:creationId xmlns="" xmlns:a16="http://schemas.microsoft.com/office/drawing/2014/main" id="{0AACE9EC-4AFD-43EC-E15C-24E2C820F20F}"/>
              </a:ext>
            </a:extLst>
          </p:cNvPr>
          <p:cNvSpPr txBox="1"/>
          <p:nvPr/>
        </p:nvSpPr>
        <p:spPr>
          <a:xfrm>
            <a:off x="13578932" y="6436804"/>
            <a:ext cx="7498062" cy="213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9113157"/>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 xmlns:a16="http://schemas.microsoft.com/office/drawing/2014/main"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2972718" y="7992612"/>
            <a:ext cx="363020" cy="363020"/>
          </a:xfrm>
          <a:prstGeom prst="rect">
            <a:avLst/>
          </a:prstGeom>
        </p:spPr>
      </p:pic>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 name="Rectangle 2"/>
          <p:cNvSpPr/>
          <p:nvPr/>
        </p:nvSpPr>
        <p:spPr>
          <a:xfrm>
            <a:off x="746771" y="2393179"/>
            <a:ext cx="2450864" cy="601768"/>
          </a:xfrm>
          <a:prstGeom prst="rect">
            <a:avLst/>
          </a:prstGeom>
        </p:spPr>
        <p:txBody>
          <a:bodyPr wrap="none">
            <a:spAutoFit/>
          </a:bodyPr>
          <a:lstStyle/>
          <a:p>
            <a:pPr defTabSz="825500">
              <a:lnSpc>
                <a:spcPts val="4100"/>
              </a:lnSpc>
              <a:spcBef>
                <a:spcPts val="3500"/>
              </a:spcBef>
              <a:defRPr sz="3400" spc="-68"/>
            </a:pPr>
            <a:r>
              <a:rPr lang="en-US" b="1" spc="-68" dirty="0" smtClean="0">
                <a:solidFill>
                  <a:srgbClr val="0D2147"/>
                </a:solidFill>
                <a:latin typeface="Calibri" panose="020F0502020204030204" pitchFamily="34" charset="0"/>
                <a:cs typeface="Calibri" panose="020F0502020204030204" pitchFamily="34" charset="0"/>
                <a:sym typeface="IBM Plex Sans Bold"/>
              </a:rPr>
              <a:t>Technologies</a:t>
            </a:r>
            <a:endParaRPr lang="en-US" b="1" spc="-68" dirty="0">
              <a:solidFill>
                <a:srgbClr val="0D2147"/>
              </a:solidFill>
              <a:latin typeface="Calibri" panose="020F0502020204030204" pitchFamily="34" charset="0"/>
              <a:cs typeface="Calibri" panose="020F0502020204030204" pitchFamily="34" charset="0"/>
              <a:sym typeface="IBM Plex Sans Bold"/>
            </a:endParaRPr>
          </a:p>
        </p:txBody>
      </p:sp>
      <p:sp>
        <p:nvSpPr>
          <p:cNvPr id="56" name="Rectangle 55"/>
          <p:cNvSpPr/>
          <p:nvPr/>
        </p:nvSpPr>
        <p:spPr>
          <a:xfrm>
            <a:off x="12920371" y="2415867"/>
            <a:ext cx="1925592" cy="618118"/>
          </a:xfrm>
          <a:prstGeom prst="rect">
            <a:avLst/>
          </a:prstGeom>
        </p:spPr>
        <p:txBody>
          <a:bodyPr wrap="none">
            <a:spAutoFit/>
          </a:bodyPr>
          <a:lstStyle/>
          <a:p>
            <a:pPr defTabSz="825500">
              <a:lnSpc>
                <a:spcPts val="4100"/>
              </a:lnSpc>
              <a:spcBef>
                <a:spcPts val="3500"/>
              </a:spcBef>
              <a:defRPr sz="3400" spc="-68"/>
            </a:pPr>
            <a:r>
              <a:rPr lang="en-US" b="1" spc="-68" dirty="0" smtClean="0">
                <a:solidFill>
                  <a:schemeClr val="tx1"/>
                </a:solidFill>
                <a:latin typeface="Calibri" panose="020F0502020204030204" pitchFamily="34" charset="0"/>
                <a:cs typeface="Calibri" panose="020F0502020204030204" pitchFamily="34" charset="0"/>
                <a:sym typeface="IBM Plex Sans Bold"/>
              </a:rPr>
              <a:t>Standards</a:t>
            </a:r>
            <a:endParaRPr lang="en-US" b="1" spc="-68" dirty="0">
              <a:solidFill>
                <a:schemeClr val="tx1"/>
              </a:solidFill>
              <a:latin typeface="Calibri" panose="020F0502020204030204" pitchFamily="34" charset="0"/>
              <a:cs typeface="Calibri" panose="020F0502020204030204" pitchFamily="34" charset="0"/>
              <a:sym typeface="IBM Plex Sans Bold"/>
            </a:endParaRPr>
          </a:p>
        </p:txBody>
      </p:sp>
      <p:pic>
        <p:nvPicPr>
          <p:cNvPr id="57" name="Graphic 103">
            <a:extLst>
              <a:ext uri="{FF2B5EF4-FFF2-40B4-BE49-F238E27FC236}">
                <a16:creationId xmlns="" xmlns:a16="http://schemas.microsoft.com/office/drawing/2014/main"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2973333" y="7393126"/>
            <a:ext cx="363020" cy="363020"/>
          </a:xfrm>
          <a:prstGeom prst="rect">
            <a:avLst/>
          </a:prstGeom>
        </p:spPr>
      </p:pic>
      <p:sp>
        <p:nvSpPr>
          <p:cNvPr id="2" name="Rounded Rectangle 1"/>
          <p:cNvSpPr/>
          <p:nvPr/>
        </p:nvSpPr>
        <p:spPr>
          <a:xfrm>
            <a:off x="765630"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4" name="Rounded Rectangle 53"/>
          <p:cNvSpPr/>
          <p:nvPr/>
        </p:nvSpPr>
        <p:spPr>
          <a:xfrm>
            <a:off x="3246551"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5" name="Rounded Rectangle 54"/>
          <p:cNvSpPr/>
          <p:nvPr/>
        </p:nvSpPr>
        <p:spPr>
          <a:xfrm>
            <a:off x="5727472"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8" name="Rounded Rectangle 57"/>
          <p:cNvSpPr/>
          <p:nvPr/>
        </p:nvSpPr>
        <p:spPr>
          <a:xfrm>
            <a:off x="8208392" y="566959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9" name="Rounded Rectangle 58"/>
          <p:cNvSpPr/>
          <p:nvPr/>
        </p:nvSpPr>
        <p:spPr>
          <a:xfrm>
            <a:off x="787231"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0" name="Rounded Rectangle 59"/>
          <p:cNvSpPr/>
          <p:nvPr/>
        </p:nvSpPr>
        <p:spPr>
          <a:xfrm>
            <a:off x="3268152"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1" name="Rounded Rectangle 60"/>
          <p:cNvSpPr/>
          <p:nvPr/>
        </p:nvSpPr>
        <p:spPr>
          <a:xfrm>
            <a:off x="5749073"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2" name="Rounded Rectangle 61"/>
          <p:cNvSpPr/>
          <p:nvPr/>
        </p:nvSpPr>
        <p:spPr>
          <a:xfrm>
            <a:off x="8229993" y="810086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3" name="Rounded Rectangle 62"/>
          <p:cNvSpPr/>
          <p:nvPr/>
        </p:nvSpPr>
        <p:spPr>
          <a:xfrm>
            <a:off x="765630"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3246551"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5727472"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8208392" y="3185938"/>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38782" y="8606706"/>
            <a:ext cx="1097280" cy="1097280"/>
          </a:xfrm>
          <a:prstGeom prst="rect">
            <a:avLst/>
          </a:prstGeom>
        </p:spPr>
      </p:pic>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13821" y="8563973"/>
            <a:ext cx="1097280" cy="1097280"/>
          </a:xfrm>
          <a:prstGeom prst="rect">
            <a:avLst/>
          </a:prstGeom>
        </p:spPr>
      </p:pic>
      <p:pic>
        <p:nvPicPr>
          <p:cNvPr id="35" name="Picture 3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204302" y="8542589"/>
            <a:ext cx="1097280" cy="1097280"/>
          </a:xfrm>
          <a:prstGeom prst="rect">
            <a:avLst/>
          </a:prstGeom>
        </p:spPr>
      </p:pic>
      <p:pic>
        <p:nvPicPr>
          <p:cNvPr id="36" name="Picture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8731" y="8576104"/>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2709859240"/>
              </p:ext>
            </p:extLst>
          </p:nvPr>
        </p:nvGraphicFramePr>
        <p:xfrm>
          <a:off x="8746046" y="6119326"/>
          <a:ext cx="964643" cy="1097280"/>
        </p:xfrm>
        <a:graphic>
          <a:graphicData uri="http://schemas.openxmlformats.org/presentationml/2006/ole">
            <mc:AlternateContent xmlns:mc="http://schemas.openxmlformats.org/markup-compatibility/2006">
              <mc:Choice xmlns:v="urn:schemas-microsoft-com:vml" Requires="v">
                <p:oleObj spid="_x0000_s12739" name="Image" r:id="rId28" imgW="2031480" imgH="2310840" progId="Photoshop.Image.21">
                  <p:embed/>
                </p:oleObj>
              </mc:Choice>
              <mc:Fallback>
                <p:oleObj name="Image" r:id="rId28" imgW="2031480" imgH="2310840" progId="Photoshop.Image.21">
                  <p:embed/>
                  <p:pic>
                    <p:nvPicPr>
                      <p:cNvPr id="0" name=""/>
                      <p:cNvPicPr/>
                      <p:nvPr/>
                    </p:nvPicPr>
                    <p:blipFill>
                      <a:blip r:embed="rId29"/>
                      <a:stretch>
                        <a:fillRect/>
                      </a:stretch>
                    </p:blipFill>
                    <p:spPr>
                      <a:xfrm>
                        <a:off x="8746046" y="6119326"/>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842146993"/>
              </p:ext>
            </p:extLst>
          </p:nvPr>
        </p:nvGraphicFramePr>
        <p:xfrm>
          <a:off x="1215366" y="6189208"/>
          <a:ext cx="1097280" cy="1097280"/>
        </p:xfrm>
        <a:graphic>
          <a:graphicData uri="http://schemas.openxmlformats.org/presentationml/2006/ole">
            <mc:AlternateContent xmlns:mc="http://schemas.openxmlformats.org/markup-compatibility/2006">
              <mc:Choice xmlns:v="urn:schemas-microsoft-com:vml" Requires="v">
                <p:oleObj spid="_x0000_s12740" name="Image" r:id="rId30" imgW="4545720" imgH="4545720" progId="Photoshop.Image.21">
                  <p:embed/>
                </p:oleObj>
              </mc:Choice>
              <mc:Fallback>
                <p:oleObj name="Image" r:id="rId30" imgW="4545720" imgH="4545720" progId="Photoshop.Image.21">
                  <p:embed/>
                  <p:pic>
                    <p:nvPicPr>
                      <p:cNvPr id="0" name=""/>
                      <p:cNvPicPr/>
                      <p:nvPr/>
                    </p:nvPicPr>
                    <p:blipFill>
                      <a:blip r:embed="rId31"/>
                      <a:stretch>
                        <a:fillRect/>
                      </a:stretch>
                    </p:blipFill>
                    <p:spPr>
                      <a:xfrm>
                        <a:off x="1215366" y="6189208"/>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85449" y="6067787"/>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3479497925"/>
              </p:ext>
            </p:extLst>
          </p:nvPr>
        </p:nvGraphicFramePr>
        <p:xfrm>
          <a:off x="1236966" y="3621436"/>
          <a:ext cx="1097280" cy="1097280"/>
        </p:xfrm>
        <a:graphic>
          <a:graphicData uri="http://schemas.openxmlformats.org/presentationml/2006/ole">
            <mc:AlternateContent xmlns:mc="http://schemas.openxmlformats.org/markup-compatibility/2006">
              <mc:Choice xmlns:v="urn:schemas-microsoft-com:vml" Requires="v">
                <p:oleObj spid="_x0000_s12741" name="Image" r:id="rId33" imgW="4774320" imgH="4774320" progId="Photoshop.Image.21">
                  <p:embed/>
                </p:oleObj>
              </mc:Choice>
              <mc:Fallback>
                <p:oleObj name="Image" r:id="rId33" imgW="4774320" imgH="4774320" progId="Photoshop.Image.21">
                  <p:embed/>
                  <p:pic>
                    <p:nvPicPr>
                      <p:cNvPr id="0" name=""/>
                      <p:cNvPicPr/>
                      <p:nvPr/>
                    </p:nvPicPr>
                    <p:blipFill>
                      <a:blip r:embed="rId34"/>
                      <a:stretch>
                        <a:fillRect/>
                      </a:stretch>
                    </p:blipFill>
                    <p:spPr>
                      <a:xfrm>
                        <a:off x="1236966" y="3621436"/>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646649961"/>
              </p:ext>
            </p:extLst>
          </p:nvPr>
        </p:nvGraphicFramePr>
        <p:xfrm>
          <a:off x="8703718" y="3601256"/>
          <a:ext cx="1097280" cy="1097280"/>
        </p:xfrm>
        <a:graphic>
          <a:graphicData uri="http://schemas.openxmlformats.org/presentationml/2006/ole">
            <mc:AlternateContent xmlns:mc="http://schemas.openxmlformats.org/markup-compatibility/2006">
              <mc:Choice xmlns:v="urn:schemas-microsoft-com:vml" Requires="v">
                <p:oleObj spid="_x0000_s12742" name="Image" r:id="rId35" imgW="10158480" imgH="10158480" progId="Photoshop.Image.21">
                  <p:embed/>
                </p:oleObj>
              </mc:Choice>
              <mc:Fallback>
                <p:oleObj name="Image" r:id="rId35" imgW="10158480" imgH="10158480" progId="Photoshop.Image.21">
                  <p:embed/>
                  <p:pic>
                    <p:nvPicPr>
                      <p:cNvPr id="0" name=""/>
                      <p:cNvPicPr/>
                      <p:nvPr/>
                    </p:nvPicPr>
                    <p:blipFill>
                      <a:blip r:embed="rId36"/>
                      <a:stretch>
                        <a:fillRect/>
                      </a:stretch>
                    </p:blipFill>
                    <p:spPr>
                      <a:xfrm>
                        <a:off x="8703718" y="3601256"/>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19789" y="3667420"/>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917349673"/>
              </p:ext>
            </p:extLst>
          </p:nvPr>
        </p:nvGraphicFramePr>
        <p:xfrm>
          <a:off x="6198808" y="3657477"/>
          <a:ext cx="1097280" cy="1097280"/>
        </p:xfrm>
        <a:graphic>
          <a:graphicData uri="http://schemas.openxmlformats.org/presentationml/2006/ole">
            <mc:AlternateContent xmlns:mc="http://schemas.openxmlformats.org/markup-compatibility/2006">
              <mc:Choice xmlns:v="urn:schemas-microsoft-com:vml" Requires="v">
                <p:oleObj spid="_x0000_s12743" name="Image" r:id="rId38" imgW="5079240" imgH="5079240" progId="Photoshop.Image.21">
                  <p:embed/>
                </p:oleObj>
              </mc:Choice>
              <mc:Fallback>
                <p:oleObj name="Image" r:id="rId38" imgW="5079240" imgH="5079240" progId="Photoshop.Image.21">
                  <p:embed/>
                  <p:pic>
                    <p:nvPicPr>
                      <p:cNvPr id="0" name=""/>
                      <p:cNvPicPr/>
                      <p:nvPr/>
                    </p:nvPicPr>
                    <p:blipFill>
                      <a:blip r:embed="rId39"/>
                      <a:stretch>
                        <a:fillRect/>
                      </a:stretch>
                    </p:blipFill>
                    <p:spPr>
                      <a:xfrm>
                        <a:off x="6198808" y="3657477"/>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3589583307"/>
              </p:ext>
            </p:extLst>
          </p:nvPr>
        </p:nvGraphicFramePr>
        <p:xfrm>
          <a:off x="6050219" y="6033220"/>
          <a:ext cx="1383895" cy="1383895"/>
        </p:xfrm>
        <a:graphic>
          <a:graphicData uri="http://schemas.openxmlformats.org/presentationml/2006/ole">
            <mc:AlternateContent xmlns:mc="http://schemas.openxmlformats.org/markup-compatibility/2006">
              <mc:Choice xmlns:v="urn:schemas-microsoft-com:vml" Requires="v">
                <p:oleObj spid="_x0000_s12744" name="Image" r:id="rId40" imgW="5079240" imgH="5079240" progId="Photoshop.Image.21">
                  <p:embed/>
                </p:oleObj>
              </mc:Choice>
              <mc:Fallback>
                <p:oleObj name="Image" r:id="rId40" imgW="5079240" imgH="5079240" progId="Photoshop.Image.21">
                  <p:embed/>
                  <p:pic>
                    <p:nvPicPr>
                      <p:cNvPr id="0" name=""/>
                      <p:cNvPicPr/>
                      <p:nvPr/>
                    </p:nvPicPr>
                    <p:blipFill>
                      <a:blip r:embed="rId41"/>
                      <a:stretch>
                        <a:fillRect/>
                      </a:stretch>
                    </p:blipFill>
                    <p:spPr>
                      <a:xfrm>
                        <a:off x="6050219" y="6033220"/>
                        <a:ext cx="1383895" cy="1383895"/>
                      </a:xfrm>
                      <a:prstGeom prst="rect">
                        <a:avLst/>
                      </a:prstGeom>
                    </p:spPr>
                  </p:pic>
                </p:oleObj>
              </mc:Fallback>
            </mc:AlternateContent>
          </a:graphicData>
        </a:graphic>
      </p:graphicFrame>
      <p:sp>
        <p:nvSpPr>
          <p:cNvPr id="68" name="Rounded Rectangle 67"/>
          <p:cNvSpPr/>
          <p:nvPr/>
        </p:nvSpPr>
        <p:spPr>
          <a:xfrm>
            <a:off x="765630" y="1053213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2942340624"/>
              </p:ext>
            </p:extLst>
          </p:nvPr>
        </p:nvGraphicFramePr>
        <p:xfrm>
          <a:off x="1215366" y="10969049"/>
          <a:ext cx="1097280" cy="1097280"/>
        </p:xfrm>
        <a:graphic>
          <a:graphicData uri="http://schemas.openxmlformats.org/presentationml/2006/ole">
            <mc:AlternateContent xmlns:mc="http://schemas.openxmlformats.org/markup-compatibility/2006">
              <mc:Choice xmlns:v="urn:schemas-microsoft-com:vml" Requires="v">
                <p:oleObj spid="_x0000_s12745" name="Image" r:id="rId42" imgW="9371160" imgH="9371160" progId="Photoshop.Image.21">
                  <p:embed/>
                </p:oleObj>
              </mc:Choice>
              <mc:Fallback>
                <p:oleObj name="Image" r:id="rId42" imgW="9371160" imgH="9371160" progId="Photoshop.Image.21">
                  <p:embed/>
                  <p:pic>
                    <p:nvPicPr>
                      <p:cNvPr id="0" name=""/>
                      <p:cNvPicPr/>
                      <p:nvPr/>
                    </p:nvPicPr>
                    <p:blipFill>
                      <a:blip r:embed="rId43"/>
                      <a:stretch>
                        <a:fillRect/>
                      </a:stretch>
                    </p:blipFill>
                    <p:spPr>
                      <a:xfrm>
                        <a:off x="1215366" y="10969049"/>
                        <a:ext cx="1097280" cy="1097280"/>
                      </a:xfrm>
                      <a:prstGeom prst="rect">
                        <a:avLst/>
                      </a:prstGeom>
                    </p:spPr>
                  </p:pic>
                </p:oleObj>
              </mc:Fallback>
            </mc:AlternateContent>
          </a:graphicData>
        </a:graphic>
      </p:graphicFrame>
    </p:spTree>
    <p:extLst>
      <p:ext uri="{BB962C8B-B14F-4D97-AF65-F5344CB8AC3E}">
        <p14:creationId xmlns:p14="http://schemas.microsoft.com/office/powerpoint/2010/main" val="316381933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366"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 xmlns:a16="http://schemas.microsoft.com/office/drawing/2014/main" id="{B3B5A3E4-424D-D6CB-84E0-804CA3199A18}"/>
              </a:ext>
            </a:extLst>
          </p:cNvPr>
          <p:cNvSpPr/>
          <p:nvPr/>
        </p:nvSpPr>
        <p:spPr>
          <a:xfrm flipH="1">
            <a:off x="796869" y="2242153"/>
            <a:ext cx="9999762" cy="54701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pic>
        <p:nvPicPr>
          <p:cNvPr id="5" name="Picture 4">
            <a:extLst>
              <a:ext uri="{FF2B5EF4-FFF2-40B4-BE49-F238E27FC236}">
                <a16:creationId xmlns="" xmlns:a16="http://schemas.microsoft.com/office/drawing/2014/main" id="{6565FA0D-BD5A-FC6E-1BBF-BFCD137428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00" y="3270156"/>
            <a:ext cx="7224500" cy="6851716"/>
          </a:xfrm>
          <a:prstGeom prst="rect">
            <a:avLst/>
          </a:prstGeom>
        </p:spPr>
      </p:pic>
      <p:grpSp>
        <p:nvGrpSpPr>
          <p:cNvPr id="39" name="Group 38">
            <a:extLst>
              <a:ext uri="{FF2B5EF4-FFF2-40B4-BE49-F238E27FC236}">
                <a16:creationId xmlns="" xmlns:a16="http://schemas.microsoft.com/office/drawing/2014/main"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 xmlns:a16="http://schemas.microsoft.com/office/drawing/2014/main"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 xmlns:a16="http://schemas.microsoft.com/office/drawing/2014/main"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 xmlns:a16="http://schemas.microsoft.com/office/drawing/2014/main"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 xmlns:a16="http://schemas.microsoft.com/office/drawing/2014/main"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 xmlns:a16="http://schemas.microsoft.com/office/drawing/2014/main"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 xmlns:a16="http://schemas.microsoft.com/office/drawing/2014/main"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 xmlns:a16="http://schemas.microsoft.com/office/drawing/2014/main" id="{335FBE72-0500-7B54-B346-5453266E8EA2}"/>
              </a:ext>
            </a:extLst>
          </p:cNvPr>
          <p:cNvGrpSpPr/>
          <p:nvPr/>
        </p:nvGrpSpPr>
        <p:grpSpPr>
          <a:xfrm>
            <a:off x="12783604" y="7712341"/>
            <a:ext cx="9672247" cy="5970179"/>
            <a:chOff x="-1" y="7575232"/>
            <a:chExt cx="10270407" cy="6339392"/>
          </a:xfrm>
        </p:grpSpPr>
        <p:sp>
          <p:nvSpPr>
            <p:cNvPr id="36" name="Rechteck">
              <a:extLst>
                <a:ext uri="{FF2B5EF4-FFF2-40B4-BE49-F238E27FC236}">
                  <a16:creationId xmlns="" xmlns:a16="http://schemas.microsoft.com/office/drawing/2014/main"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 xmlns:a16="http://schemas.microsoft.com/office/drawing/2014/main"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 xmlns:a16="http://schemas.microsoft.com/office/drawing/2014/main" id="{9E07F1B6-2571-FCCF-EC69-C1B65D090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 xmlns:a16="http://schemas.microsoft.com/office/drawing/2014/main" id="{F84B720D-BAF3-647B-4D27-4CFCD48146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 xmlns:a16="http://schemas.microsoft.com/office/drawing/2014/main" id="{05A40E0F-4012-6AF8-DB17-DF799D95D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 xmlns:a16="http://schemas.microsoft.com/office/drawing/2014/main" id="{D0F39050-2D60-7884-DCB7-27484D9B9E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 xmlns:a16="http://schemas.microsoft.com/office/drawing/2014/main" id="{DDF0B7E4-99FB-4B43-9995-AFD9BF7E93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 xmlns:a16="http://schemas.microsoft.com/office/drawing/2014/main" id="{D6068B59-E3C0-FA62-D384-CCFFB1A68D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 xmlns:a16="http://schemas.microsoft.com/office/drawing/2014/main"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ED98F1B3-34B9-8156-C369-101EA7504260}"/>
              </a:ext>
            </a:extLst>
          </p:cNvPr>
          <p:cNvSpPr txBox="1"/>
          <p:nvPr/>
        </p:nvSpPr>
        <p:spPr>
          <a:xfrm>
            <a:off x="588211" y="10466707"/>
            <a:ext cx="283591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50D2FD3A-DA3D-F16E-8F1E-334156229320}"/>
              </a:ext>
            </a:extLst>
          </p:cNvPr>
          <p:cNvSpPr txBox="1"/>
          <p:nvPr/>
        </p:nvSpPr>
        <p:spPr>
          <a:xfrm>
            <a:off x="7068423" y="10466707"/>
            <a:ext cx="3489235"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Approx 2500 bundles</a:t>
            </a:r>
          </a:p>
        </p:txBody>
      </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emission saving</a:t>
            </a: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9A157B63-F9E3-999A-C815-09E752921709}"/>
              </a:ext>
            </a:extLst>
          </p:cNvPr>
          <p:cNvSpPr txBox="1"/>
          <p:nvPr/>
        </p:nvSpPr>
        <p:spPr>
          <a:xfrm>
            <a:off x="6622946" y="11149875"/>
            <a:ext cx="400188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12,500kg   CO2  per year</a:t>
            </a:r>
          </a:p>
        </p:txBody>
      </p:sp>
      <p:sp>
        <p:nvSpPr>
          <p:cNvPr id="45" name="TextBox 44">
            <a:extLst>
              <a:ext uri="{FF2B5EF4-FFF2-40B4-BE49-F238E27FC236}">
                <a16:creationId xmlns="" xmlns:a16="http://schemas.microsoft.com/office/drawing/2014/main" id="{CA3E01DB-0BF1-4C6B-3AAB-C68C30479B60}"/>
              </a:ext>
            </a:extLst>
          </p:cNvPr>
          <p:cNvSpPr txBox="1"/>
          <p:nvPr/>
        </p:nvSpPr>
        <p:spPr>
          <a:xfrm>
            <a:off x="588211" y="12039600"/>
            <a:ext cx="10048713" cy="545790"/>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 </a:t>
            </a:r>
            <a:r>
              <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rPr>
              <a:t>Using the emission factor of 5 kg CO2 per bundle                                              </a:t>
            </a:r>
          </a:p>
        </p:txBody>
      </p:sp>
      <p:cxnSp>
        <p:nvCxnSpPr>
          <p:cNvPr id="48" name="Straight Connector 47">
            <a:extLst>
              <a:ext uri="{FF2B5EF4-FFF2-40B4-BE49-F238E27FC236}">
                <a16:creationId xmlns="" xmlns:a16="http://schemas.microsoft.com/office/drawing/2014/main" id="{50487A77-066E-127D-2C34-2C0D7BA6F44A}"/>
              </a:ext>
            </a:extLst>
          </p:cNvPr>
          <p:cNvCxnSpPr>
            <a:cxnSpLocks/>
          </p:cNvCxnSpPr>
          <p:nvPr/>
        </p:nvCxnSpPr>
        <p:spPr>
          <a:xfrm>
            <a:off x="3039383" y="10780364"/>
            <a:ext cx="3788299"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 xmlns:a16="http://schemas.microsoft.com/office/drawing/2014/main" id="{9B646515-18EA-0F36-042C-576278ADA8E9}"/>
              </a:ext>
            </a:extLst>
          </p:cNvPr>
          <p:cNvCxnSpPr>
            <a:cxnSpLocks/>
          </p:cNvCxnSpPr>
          <p:nvPr/>
        </p:nvCxnSpPr>
        <p:spPr>
          <a:xfrm>
            <a:off x="3911394" y="11470388"/>
            <a:ext cx="2545977"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TextBox 37">
            <a:extLst>
              <a:ext uri="{FF2B5EF4-FFF2-40B4-BE49-F238E27FC236}">
                <a16:creationId xmlns="" xmlns:a16="http://schemas.microsoft.com/office/drawing/2014/main" id="{CA3E01DB-0BF1-4C6B-3AAB-C68C30479B60}"/>
              </a:ext>
            </a:extLst>
          </p:cNvPr>
          <p:cNvSpPr txBox="1"/>
          <p:nvPr/>
        </p:nvSpPr>
        <p:spPr>
          <a:xfrm>
            <a:off x="578051" y="12801600"/>
            <a:ext cx="6714595" cy="545790"/>
          </a:xfrm>
          <a:prstGeom prst="rect">
            <a:avLst/>
          </a:prstGeom>
          <a:solidFill>
            <a:srgbClr val="FFC000"/>
          </a:solid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a:t>
            </a:r>
            <a:r>
              <a:rPr lang="en-US" dirty="0" smtClean="0">
                <a:solidFill>
                  <a:schemeClr val="bg1">
                    <a:lumMod val="75000"/>
                  </a:schemeClr>
                </a:solidFill>
              </a:rPr>
              <a:t>Number of Trees saved per annum :   126  Trees</a:t>
            </a:r>
            <a:endPar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endParaRPr>
          </a:p>
        </p:txBody>
      </p:sp>
      <p:pic>
        <p:nvPicPr>
          <p:cNvPr id="8194" name="Picture 2" descr="C:\Users\nelum_8763\Desktop\NDB 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219333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2427890155"/>
              </p:ext>
            </p:extLst>
          </p:nvPr>
        </p:nvGraphicFramePr>
        <p:xfrm>
          <a:off x="0" y="-60786"/>
          <a:ext cx="24392644" cy="14051106"/>
        </p:xfrm>
        <a:graphic>
          <a:graphicData uri="http://schemas.openxmlformats.org/presentationml/2006/ole">
            <mc:AlternateContent xmlns:mc="http://schemas.openxmlformats.org/markup-compatibility/2006">
              <mc:Choice xmlns:v="urn:schemas-microsoft-com:vml" Requires="v">
                <p:oleObj spid="_x0000_s929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60786"/>
                        <a:ext cx="24392644" cy="14051106"/>
                      </a:xfrm>
                      <a:prstGeom prst="rect">
                        <a:avLst/>
                      </a:prstGeom>
                    </p:spPr>
                  </p:pic>
                </p:oleObj>
              </mc:Fallback>
            </mc:AlternateContent>
          </a:graphicData>
        </a:graphic>
      </p:graphicFrame>
      <p:grpSp>
        <p:nvGrpSpPr>
          <p:cNvPr id="868" name="Group 867">
            <a:extLst>
              <a:ext uri="{FF2B5EF4-FFF2-40B4-BE49-F238E27FC236}">
                <a16:creationId xmlns="" xmlns:a16="http://schemas.microsoft.com/office/drawing/2014/main"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 xmlns:a16="http://schemas.microsoft.com/office/drawing/2014/main"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 xmlns:a16="http://schemas.microsoft.com/office/drawing/2014/main"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 xmlns:a16="http://schemas.microsoft.com/office/drawing/2014/main"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 xmlns:a16="http://schemas.microsoft.com/office/drawing/2014/main"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 xmlns:a16="http://schemas.microsoft.com/office/drawing/2014/main"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 xmlns:a16="http://schemas.microsoft.com/office/drawing/2014/main"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 xmlns:a16="http://schemas.microsoft.com/office/drawing/2014/main"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 xmlns:a16="http://schemas.microsoft.com/office/drawing/2014/main"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 xmlns:a16="http://schemas.microsoft.com/office/drawing/2014/main"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 xmlns:a16="http://schemas.microsoft.com/office/drawing/2014/main"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 xmlns:a16="http://schemas.microsoft.com/office/drawing/2014/main"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 xmlns:a16="http://schemas.microsoft.com/office/drawing/2014/main"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 xmlns:a16="http://schemas.microsoft.com/office/drawing/2014/main"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 xmlns:a16="http://schemas.microsoft.com/office/drawing/2014/main"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 xmlns:a16="http://schemas.microsoft.com/office/drawing/2014/main"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 xmlns:a16="http://schemas.microsoft.com/office/drawing/2014/main"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 xmlns:a16="http://schemas.microsoft.com/office/drawing/2014/main"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 xmlns:a16="http://schemas.microsoft.com/office/drawing/2014/main"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 xmlns:a16="http://schemas.microsoft.com/office/drawing/2014/main"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 xmlns:a16="http://schemas.microsoft.com/office/drawing/2014/main"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 xmlns:a16="http://schemas.microsoft.com/office/drawing/2014/main"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 xmlns:a16="http://schemas.microsoft.com/office/drawing/2014/main"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 xmlns:a16="http://schemas.microsoft.com/office/drawing/2014/main"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 xmlns:a16="http://schemas.microsoft.com/office/drawing/2014/main"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 xmlns:a16="http://schemas.microsoft.com/office/drawing/2014/main"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 xmlns:a16="http://schemas.microsoft.com/office/drawing/2014/main"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 xmlns:a16="http://schemas.microsoft.com/office/drawing/2014/main"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 xmlns:a16="http://schemas.microsoft.com/office/drawing/2014/main"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 xmlns:a16="http://schemas.microsoft.com/office/drawing/2014/main"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278"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 xmlns:a16="http://schemas.microsoft.com/office/drawing/2014/main"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255"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 xmlns:a16="http://schemas.microsoft.com/office/drawing/2014/main"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16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 xmlns:a16="http://schemas.microsoft.com/office/drawing/2014/main"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 xmlns:a16="http://schemas.microsoft.com/office/drawing/2014/main"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 xmlns:a16="http://schemas.microsoft.com/office/drawing/2014/main"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 xmlns:a16="http://schemas.microsoft.com/office/drawing/2014/main"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 xmlns:a16="http://schemas.microsoft.com/office/drawing/2014/main"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 xmlns:a16="http://schemas.microsoft.com/office/drawing/2014/main"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 xmlns:a16="http://schemas.microsoft.com/office/drawing/2014/main"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19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 xmlns:a16="http://schemas.microsoft.com/office/drawing/2014/main"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 xmlns:a16="http://schemas.microsoft.com/office/drawing/2014/main"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 xmlns:a16="http://schemas.microsoft.com/office/drawing/2014/main"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 xmlns:a16="http://schemas.microsoft.com/office/drawing/2014/main"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 xmlns:a16="http://schemas.microsoft.com/office/drawing/2014/main"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 xmlns:a16="http://schemas.microsoft.com/office/drawing/2014/main"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 xmlns:a16="http://schemas.microsoft.com/office/drawing/2014/main"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 xmlns:a16="http://schemas.microsoft.com/office/drawing/2014/main"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 xmlns:a16="http://schemas.microsoft.com/office/drawing/2014/main"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 xmlns:a16="http://schemas.microsoft.com/office/drawing/2014/main"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 xmlns:a16="http://schemas.microsoft.com/office/drawing/2014/main"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 xmlns:a16="http://schemas.microsoft.com/office/drawing/2014/main"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 xmlns:a16="http://schemas.microsoft.com/office/drawing/2014/main"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 xmlns:a16="http://schemas.microsoft.com/office/drawing/2014/main"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 xmlns:a16="http://schemas.microsoft.com/office/drawing/2014/main"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 xmlns:a16="http://schemas.microsoft.com/office/drawing/2014/main"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 xmlns:a16="http://schemas.microsoft.com/office/drawing/2014/main"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 xmlns:a16="http://schemas.microsoft.com/office/drawing/2014/main"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 xmlns:a16="http://schemas.microsoft.com/office/drawing/2014/main"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 xmlns:a16="http://schemas.microsoft.com/office/drawing/2014/main"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 xmlns:a16="http://schemas.microsoft.com/office/drawing/2014/main"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 xmlns:a16="http://schemas.microsoft.com/office/drawing/2014/main"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 xmlns:a16="http://schemas.microsoft.com/office/drawing/2014/main"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 xmlns:a16="http://schemas.microsoft.com/office/drawing/2014/main"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 xmlns:a16="http://schemas.microsoft.com/office/drawing/2014/main"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 xmlns:a16="http://schemas.microsoft.com/office/drawing/2014/main"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 xmlns:a16="http://schemas.microsoft.com/office/drawing/2014/main"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 xmlns:a16="http://schemas.microsoft.com/office/drawing/2014/main"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 xmlns:a16="http://schemas.microsoft.com/office/drawing/2014/main"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 xmlns:a16="http://schemas.microsoft.com/office/drawing/2014/main"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 xmlns:a16="http://schemas.microsoft.com/office/drawing/2014/main"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 xmlns:a16="http://schemas.microsoft.com/office/drawing/2014/main"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 xmlns:a16="http://schemas.microsoft.com/office/drawing/2014/main"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 xmlns:a16="http://schemas.microsoft.com/office/drawing/2014/main"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 xmlns:a16="http://schemas.microsoft.com/office/drawing/2014/main"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 xmlns:a16="http://schemas.microsoft.com/office/drawing/2014/main"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 xmlns:a16="http://schemas.microsoft.com/office/drawing/2014/main"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 xmlns:a16="http://schemas.microsoft.com/office/drawing/2014/main"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 xmlns:a16="http://schemas.microsoft.com/office/drawing/2014/main"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 xmlns:a16="http://schemas.microsoft.com/office/drawing/2014/main"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 xmlns:a16="http://schemas.microsoft.com/office/drawing/2014/main"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 xmlns:a16="http://schemas.microsoft.com/office/drawing/2014/main"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 xmlns:a16="http://schemas.microsoft.com/office/drawing/2014/main"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 xmlns:a16="http://schemas.microsoft.com/office/drawing/2014/main"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 xmlns:a16="http://schemas.microsoft.com/office/drawing/2014/main"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 xmlns:a16="http://schemas.microsoft.com/office/drawing/2014/main"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 xmlns:a16="http://schemas.microsoft.com/office/drawing/2014/main"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 xmlns:a16="http://schemas.microsoft.com/office/drawing/2014/main"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 xmlns:a16="http://schemas.microsoft.com/office/drawing/2014/main"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 xmlns:a16="http://schemas.microsoft.com/office/drawing/2014/main"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 xmlns:a16="http://schemas.microsoft.com/office/drawing/2014/main"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 xmlns:a16="http://schemas.microsoft.com/office/drawing/2014/main"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 xmlns:a16="http://schemas.microsoft.com/office/drawing/2014/main"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 xmlns:a16="http://schemas.microsoft.com/office/drawing/2014/main"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 xmlns:a16="http://schemas.microsoft.com/office/drawing/2014/main"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 xmlns:a16="http://schemas.microsoft.com/office/drawing/2014/main"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 xmlns:a16="http://schemas.microsoft.com/office/drawing/2014/main"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 xmlns:a16="http://schemas.microsoft.com/office/drawing/2014/main"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 xmlns:a16="http://schemas.microsoft.com/office/drawing/2014/main"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 xmlns:a16="http://schemas.microsoft.com/office/drawing/2014/main"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 xmlns:a16="http://schemas.microsoft.com/office/drawing/2014/main"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 xmlns:a16="http://schemas.microsoft.com/office/drawing/2014/main"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 xmlns:a16="http://schemas.microsoft.com/office/drawing/2014/main"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 xmlns:a16="http://schemas.microsoft.com/office/drawing/2014/main"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 xmlns:a16="http://schemas.microsoft.com/office/drawing/2014/main"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 xmlns:a16="http://schemas.microsoft.com/office/drawing/2014/main"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 xmlns:a16="http://schemas.microsoft.com/office/drawing/2014/main"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 xmlns:a16="http://schemas.microsoft.com/office/drawing/2014/main"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 xmlns:a16="http://schemas.microsoft.com/office/drawing/2014/main"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4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 xmlns:a16="http://schemas.microsoft.com/office/drawing/2014/main"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 xmlns:a16="http://schemas.microsoft.com/office/drawing/2014/main"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 xmlns:a16="http://schemas.microsoft.com/office/drawing/2014/main"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 xmlns:a16="http://schemas.microsoft.com/office/drawing/2014/main"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 xmlns:a16="http://schemas.microsoft.com/office/drawing/2014/main"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 xmlns:a16="http://schemas.microsoft.com/office/drawing/2014/main"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 xmlns:a16="http://schemas.microsoft.com/office/drawing/2014/main"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 xmlns:a16="http://schemas.microsoft.com/office/drawing/2014/main"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 xmlns:a16="http://schemas.microsoft.com/office/drawing/2014/main"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 xmlns:a16="http://schemas.microsoft.com/office/drawing/2014/main"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 xmlns:a16="http://schemas.microsoft.com/office/drawing/2014/main"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 xmlns:a16="http://schemas.microsoft.com/office/drawing/2014/main"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 xmlns:a16="http://schemas.microsoft.com/office/drawing/2014/main"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 xmlns:a16="http://schemas.microsoft.com/office/drawing/2014/main"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 xmlns:a16="http://schemas.microsoft.com/office/drawing/2014/main"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 xmlns:a16="http://schemas.microsoft.com/office/drawing/2014/main"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 xmlns:a16="http://schemas.microsoft.com/office/drawing/2014/main"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 xmlns:a16="http://schemas.microsoft.com/office/drawing/2014/main"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 xmlns:a16="http://schemas.microsoft.com/office/drawing/2014/main"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 xmlns:a16="http://schemas.microsoft.com/office/drawing/2014/main"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 xmlns:a16="http://schemas.microsoft.com/office/drawing/2014/main"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 xmlns:a16="http://schemas.microsoft.com/office/drawing/2014/main"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 xmlns:a16="http://schemas.microsoft.com/office/drawing/2014/main"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 xmlns:a16="http://schemas.microsoft.com/office/drawing/2014/main"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 xmlns:a16="http://schemas.microsoft.com/office/drawing/2014/main"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 xmlns:a16="http://schemas.microsoft.com/office/drawing/2014/main"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 xmlns:a16="http://schemas.microsoft.com/office/drawing/2014/main"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 xmlns:a16="http://schemas.microsoft.com/office/drawing/2014/main"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 xmlns:a16="http://schemas.microsoft.com/office/drawing/2014/main"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 xmlns:a16="http://schemas.microsoft.com/office/drawing/2014/main"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 xmlns:a16="http://schemas.microsoft.com/office/drawing/2014/main"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 xmlns:a16="http://schemas.microsoft.com/office/drawing/2014/main"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 xmlns:a16="http://schemas.microsoft.com/office/drawing/2014/main"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 xmlns:a16="http://schemas.microsoft.com/office/drawing/2014/main"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 xmlns:a16="http://schemas.microsoft.com/office/drawing/2014/main"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 xmlns:a16="http://schemas.microsoft.com/office/drawing/2014/main"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 xmlns:a16="http://schemas.microsoft.com/office/drawing/2014/main"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 xmlns:a16="http://schemas.microsoft.com/office/drawing/2014/main"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 xmlns:a16="http://schemas.microsoft.com/office/drawing/2014/main"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 xmlns:a16="http://schemas.microsoft.com/office/drawing/2014/main"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 xmlns:a16="http://schemas.microsoft.com/office/drawing/2014/main"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 xmlns:a16="http://schemas.microsoft.com/office/drawing/2014/main"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 xmlns:a16="http://schemas.microsoft.com/office/drawing/2014/main"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 xmlns:a16="http://schemas.microsoft.com/office/drawing/2014/main"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 xmlns:a16="http://schemas.microsoft.com/office/drawing/2014/main"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 xmlns:a16="http://schemas.microsoft.com/office/drawing/2014/main"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 xmlns:a16="http://schemas.microsoft.com/office/drawing/2014/main"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 xmlns:a16="http://schemas.microsoft.com/office/drawing/2014/main"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 xmlns:a16="http://schemas.microsoft.com/office/drawing/2014/main"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 xmlns:a16="http://schemas.microsoft.com/office/drawing/2014/main"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 xmlns:a16="http://schemas.microsoft.com/office/drawing/2014/main"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 xmlns:a16="http://schemas.microsoft.com/office/drawing/2014/main"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 xmlns:a16="http://schemas.microsoft.com/office/drawing/2014/main"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 xmlns:a16="http://schemas.microsoft.com/office/drawing/2014/main"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 xmlns:a16="http://schemas.microsoft.com/office/drawing/2014/main"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 xmlns:a16="http://schemas.microsoft.com/office/drawing/2014/main"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 xmlns:a16="http://schemas.microsoft.com/office/drawing/2014/main"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 xmlns:a16="http://schemas.microsoft.com/office/drawing/2014/main"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 xmlns:a16="http://schemas.microsoft.com/office/drawing/2014/main"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 xmlns:a16="http://schemas.microsoft.com/office/drawing/2014/main"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 xmlns:a16="http://schemas.microsoft.com/office/drawing/2014/main"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 xmlns:a16="http://schemas.microsoft.com/office/drawing/2014/main"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 xmlns:a16="http://schemas.microsoft.com/office/drawing/2014/main"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 xmlns:a16="http://schemas.microsoft.com/office/drawing/2014/main"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 xmlns:a16="http://schemas.microsoft.com/office/drawing/2014/main"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 xmlns:a16="http://schemas.microsoft.com/office/drawing/2014/main"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 xmlns:a16="http://schemas.microsoft.com/office/drawing/2014/main"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 xmlns:a16="http://schemas.microsoft.com/office/drawing/2014/main"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 xmlns:a16="http://schemas.microsoft.com/office/drawing/2014/main"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 xmlns:a16="http://schemas.microsoft.com/office/drawing/2014/main"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 xmlns:a16="http://schemas.microsoft.com/office/drawing/2014/main"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 xmlns:a16="http://schemas.microsoft.com/office/drawing/2014/main"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 xmlns:a16="http://schemas.microsoft.com/office/drawing/2014/main"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 xmlns:a16="http://schemas.microsoft.com/office/drawing/2014/main"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 xmlns:a16="http://schemas.microsoft.com/office/drawing/2014/main"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 xmlns:a16="http://schemas.microsoft.com/office/drawing/2014/main"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 xmlns:a16="http://schemas.microsoft.com/office/drawing/2014/main"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 xmlns:a16="http://schemas.microsoft.com/office/drawing/2014/main"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 xmlns:a16="http://schemas.microsoft.com/office/drawing/2014/main"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 xmlns:a16="http://schemas.microsoft.com/office/drawing/2014/main"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 xmlns:a16="http://schemas.microsoft.com/office/drawing/2014/main"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 xmlns:a16="http://schemas.microsoft.com/office/drawing/2014/main"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 xmlns:a16="http://schemas.microsoft.com/office/drawing/2014/main"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 xmlns:a16="http://schemas.microsoft.com/office/drawing/2014/main"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 xmlns:a16="http://schemas.microsoft.com/office/drawing/2014/main"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 xmlns:a16="http://schemas.microsoft.com/office/drawing/2014/main"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 xmlns:a16="http://schemas.microsoft.com/office/drawing/2014/main"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 xmlns:a16="http://schemas.microsoft.com/office/drawing/2014/main"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 xmlns:a16="http://schemas.microsoft.com/office/drawing/2014/main"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 xmlns:a16="http://schemas.microsoft.com/office/drawing/2014/main"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 xmlns:a16="http://schemas.microsoft.com/office/drawing/2014/main"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 xmlns:a16="http://schemas.microsoft.com/office/drawing/2014/main"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 xmlns:a16="http://schemas.microsoft.com/office/drawing/2014/main"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 xmlns:a16="http://schemas.microsoft.com/office/drawing/2014/main"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 xmlns:a16="http://schemas.microsoft.com/office/drawing/2014/main"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 xmlns:a16="http://schemas.microsoft.com/office/drawing/2014/main"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 xmlns:a16="http://schemas.microsoft.com/office/drawing/2014/main"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 xmlns:a16="http://schemas.microsoft.com/office/drawing/2014/main"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 xmlns:a16="http://schemas.microsoft.com/office/drawing/2014/main"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 xmlns:a16="http://schemas.microsoft.com/office/drawing/2014/main"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 xmlns:a16="http://schemas.microsoft.com/office/drawing/2014/main"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 xmlns:a16="http://schemas.microsoft.com/office/drawing/2014/main"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 xmlns:a16="http://schemas.microsoft.com/office/drawing/2014/main"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 xmlns:a16="http://schemas.microsoft.com/office/drawing/2014/main"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 xmlns:a16="http://schemas.microsoft.com/office/drawing/2014/main"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 xmlns:a16="http://schemas.microsoft.com/office/drawing/2014/main"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 xmlns:a16="http://schemas.microsoft.com/office/drawing/2014/main"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 xmlns:a16="http://schemas.microsoft.com/office/drawing/2014/main"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 xmlns:a16="http://schemas.microsoft.com/office/drawing/2014/main"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 xmlns:a16="http://schemas.microsoft.com/office/drawing/2014/main"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 xmlns:a16="http://schemas.microsoft.com/office/drawing/2014/main"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 xmlns:a16="http://schemas.microsoft.com/office/drawing/2014/main"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 xmlns:a16="http://schemas.microsoft.com/office/drawing/2014/main"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 xmlns:a16="http://schemas.microsoft.com/office/drawing/2014/main"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 xmlns:a16="http://schemas.microsoft.com/office/drawing/2014/main"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 xmlns:a16="http://schemas.microsoft.com/office/drawing/2014/main"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 xmlns:a16="http://schemas.microsoft.com/office/drawing/2014/main"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 xmlns:a16="http://schemas.microsoft.com/office/drawing/2014/main"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 xmlns:a16="http://schemas.microsoft.com/office/drawing/2014/main"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 xmlns:a16="http://schemas.microsoft.com/office/drawing/2014/main"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 xmlns:a16="http://schemas.microsoft.com/office/drawing/2014/main"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 xmlns:a16="http://schemas.microsoft.com/office/drawing/2014/main"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 xmlns:a16="http://schemas.microsoft.com/office/drawing/2014/main"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 xmlns:a16="http://schemas.microsoft.com/office/drawing/2014/main"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 xmlns:a16="http://schemas.microsoft.com/office/drawing/2014/main"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 xmlns:a16="http://schemas.microsoft.com/office/drawing/2014/main"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 xmlns:a16="http://schemas.microsoft.com/office/drawing/2014/main"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 xmlns:a16="http://schemas.microsoft.com/office/drawing/2014/main"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 xmlns:a16="http://schemas.microsoft.com/office/drawing/2014/main"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 xmlns:a16="http://schemas.microsoft.com/office/drawing/2014/main"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 xmlns:a16="http://schemas.microsoft.com/office/drawing/2014/main"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 xmlns:a16="http://schemas.microsoft.com/office/drawing/2014/main"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 xmlns:a16="http://schemas.microsoft.com/office/drawing/2014/main"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 xmlns:a16="http://schemas.microsoft.com/office/drawing/2014/main"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 xmlns:a16="http://schemas.microsoft.com/office/drawing/2014/main"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 xmlns:a16="http://schemas.microsoft.com/office/drawing/2014/main"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 xmlns:a16="http://schemas.microsoft.com/office/drawing/2014/main"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 xmlns:a16="http://schemas.microsoft.com/office/drawing/2014/main"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 xmlns:a16="http://schemas.microsoft.com/office/drawing/2014/main"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 xmlns:a16="http://schemas.microsoft.com/office/drawing/2014/main"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 xmlns:a16="http://schemas.microsoft.com/office/drawing/2014/main"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 xmlns:a16="http://schemas.microsoft.com/office/drawing/2014/main"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 xmlns:a16="http://schemas.microsoft.com/office/drawing/2014/main"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 xmlns:a16="http://schemas.microsoft.com/office/drawing/2014/main"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 xmlns:a16="http://schemas.microsoft.com/office/drawing/2014/main"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 xmlns:a16="http://schemas.microsoft.com/office/drawing/2014/main"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 xmlns:a16="http://schemas.microsoft.com/office/drawing/2014/main"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 xmlns:a16="http://schemas.microsoft.com/office/drawing/2014/main"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 xmlns:a16="http://schemas.microsoft.com/office/drawing/2014/main"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 xmlns:a16="http://schemas.microsoft.com/office/drawing/2014/main"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 xmlns:a16="http://schemas.microsoft.com/office/drawing/2014/main"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 xmlns:a16="http://schemas.microsoft.com/office/drawing/2014/main"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 xmlns:a16="http://schemas.microsoft.com/office/drawing/2014/main"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 xmlns:a16="http://schemas.microsoft.com/office/drawing/2014/main"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 xmlns:a16="http://schemas.microsoft.com/office/drawing/2014/main"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 xmlns:a16="http://schemas.microsoft.com/office/drawing/2014/main"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 xmlns:a16="http://schemas.microsoft.com/office/drawing/2014/main"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 xmlns:a16="http://schemas.microsoft.com/office/drawing/2014/main"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 xmlns:a16="http://schemas.microsoft.com/office/drawing/2014/main"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 xmlns:a16="http://schemas.microsoft.com/office/drawing/2014/main"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 xmlns:a16="http://schemas.microsoft.com/office/drawing/2014/main"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 xmlns:a16="http://schemas.microsoft.com/office/drawing/2014/main"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 xmlns:a16="http://schemas.microsoft.com/office/drawing/2014/main"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 xmlns:a16="http://schemas.microsoft.com/office/drawing/2014/main"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 xmlns:a16="http://schemas.microsoft.com/office/drawing/2014/main"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 xmlns:a16="http://schemas.microsoft.com/office/drawing/2014/main"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 xmlns:a16="http://schemas.microsoft.com/office/drawing/2014/main"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 xmlns:a16="http://schemas.microsoft.com/office/drawing/2014/main"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 xmlns:a16="http://schemas.microsoft.com/office/drawing/2014/main"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 xmlns:a16="http://schemas.microsoft.com/office/drawing/2014/main"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 xmlns:a16="http://schemas.microsoft.com/office/drawing/2014/main"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 xmlns:a16="http://schemas.microsoft.com/office/drawing/2014/main"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 xmlns:a16="http://schemas.microsoft.com/office/drawing/2014/main"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 xmlns:a16="http://schemas.microsoft.com/office/drawing/2014/main"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 xmlns:a16="http://schemas.microsoft.com/office/drawing/2014/main"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 xmlns:a16="http://schemas.microsoft.com/office/drawing/2014/main"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 xmlns:a16="http://schemas.microsoft.com/office/drawing/2014/main"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 xmlns:a16="http://schemas.microsoft.com/office/drawing/2014/main"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 xmlns:a16="http://schemas.microsoft.com/office/drawing/2014/main"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 xmlns:a16="http://schemas.microsoft.com/office/drawing/2014/main"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 xmlns:a16="http://schemas.microsoft.com/office/drawing/2014/main"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 xmlns:a16="http://schemas.microsoft.com/office/drawing/2014/main"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 xmlns:a16="http://schemas.microsoft.com/office/drawing/2014/main"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 xmlns:a16="http://schemas.microsoft.com/office/drawing/2014/main"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 xmlns:a16="http://schemas.microsoft.com/office/drawing/2014/main"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 xmlns:a16="http://schemas.microsoft.com/office/drawing/2014/main"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 xmlns:a16="http://schemas.microsoft.com/office/drawing/2014/main"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 xmlns:a16="http://schemas.microsoft.com/office/drawing/2014/main"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 xmlns:a16="http://schemas.microsoft.com/office/drawing/2014/main"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 xmlns:a16="http://schemas.microsoft.com/office/drawing/2014/main"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 xmlns:a16="http://schemas.microsoft.com/office/drawing/2014/main"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 xmlns:a16="http://schemas.microsoft.com/office/drawing/2014/main"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 xmlns:a16="http://schemas.microsoft.com/office/drawing/2014/main"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 xmlns:a16="http://schemas.microsoft.com/office/drawing/2014/main"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 xmlns:a16="http://schemas.microsoft.com/office/drawing/2014/main"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 xmlns:a16="http://schemas.microsoft.com/office/drawing/2014/main"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 xmlns:a16="http://schemas.microsoft.com/office/drawing/2014/main"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 xmlns:a16="http://schemas.microsoft.com/office/drawing/2014/main"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 xmlns:a16="http://schemas.microsoft.com/office/drawing/2014/main"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 xmlns:a16="http://schemas.microsoft.com/office/drawing/2014/main"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 xmlns:a16="http://schemas.microsoft.com/office/drawing/2014/main"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 xmlns:a16="http://schemas.microsoft.com/office/drawing/2014/main"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 xmlns:a16="http://schemas.microsoft.com/office/drawing/2014/main"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 xmlns:a16="http://schemas.microsoft.com/office/drawing/2014/main"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 xmlns:a16="http://schemas.microsoft.com/office/drawing/2014/main"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 xmlns:a16="http://schemas.microsoft.com/office/drawing/2014/main"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 xmlns:a16="http://schemas.microsoft.com/office/drawing/2014/main"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 xmlns:a16="http://schemas.microsoft.com/office/drawing/2014/main"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 xmlns:a16="http://schemas.microsoft.com/office/drawing/2014/main"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 xmlns:a16="http://schemas.microsoft.com/office/drawing/2014/main"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 xmlns:a16="http://schemas.microsoft.com/office/drawing/2014/main"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 xmlns:a16="http://schemas.microsoft.com/office/drawing/2014/main"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 xmlns:a16="http://schemas.microsoft.com/office/drawing/2014/main"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 xmlns:a16="http://schemas.microsoft.com/office/drawing/2014/main"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 xmlns:a16="http://schemas.microsoft.com/office/drawing/2014/main"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 xmlns:a16="http://schemas.microsoft.com/office/drawing/2014/main"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 xmlns:a16="http://schemas.microsoft.com/office/drawing/2014/main"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 xmlns:a16="http://schemas.microsoft.com/office/drawing/2014/main"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 xmlns:a16="http://schemas.microsoft.com/office/drawing/2014/main"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 xmlns:a16="http://schemas.microsoft.com/office/drawing/2014/main"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 xmlns:a16="http://schemas.microsoft.com/office/drawing/2014/main"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 xmlns:a16="http://schemas.microsoft.com/office/drawing/2014/main"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 xmlns:a16="http://schemas.microsoft.com/office/drawing/2014/main"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 xmlns:a16="http://schemas.microsoft.com/office/drawing/2014/main"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 xmlns:a16="http://schemas.microsoft.com/office/drawing/2014/main"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 xmlns:a16="http://schemas.microsoft.com/office/drawing/2014/main"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4"/>
                                        </p:tgtEl>
                                        <p:attrNameLst>
                                          <p:attrName>style.visibility</p:attrName>
                                        </p:attrNameLst>
                                      </p:cBhvr>
                                      <p:to>
                                        <p:strVal val="visible"/>
                                      </p:to>
                                    </p:set>
                                    <p:animEffect transition="in" filter="fade">
                                      <p:cBhvr>
                                        <p:cTn id="17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19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1576311"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 xmlns:a16="http://schemas.microsoft.com/office/drawing/2014/main"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 xmlns:a16="http://schemas.microsoft.com/office/drawing/2014/main"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8202028"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 xmlns:a16="http://schemas.microsoft.com/office/drawing/2014/main" id="{89988FEF-37E7-620E-5575-2D9A5A21A4CF}"/>
              </a:ext>
            </a:extLst>
          </p:cNvPr>
          <p:cNvSpPr txBox="1"/>
          <p:nvPr/>
        </p:nvSpPr>
        <p:spPr>
          <a:xfrm>
            <a:off x="8665297"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 xmlns:a16="http://schemas.microsoft.com/office/drawing/2014/main" id="{9219EC62-F22F-182E-5588-12481AD83AF0}"/>
              </a:ext>
            </a:extLst>
          </p:cNvPr>
          <p:cNvSpPr txBox="1"/>
          <p:nvPr/>
        </p:nvSpPr>
        <p:spPr>
          <a:xfrm>
            <a:off x="8685911"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0214570"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 xmlns:a16="http://schemas.microsoft.com/office/drawing/2014/main"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 xmlns:a16="http://schemas.microsoft.com/office/drawing/2014/main"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 xmlns:a16="http://schemas.microsoft.com/office/drawing/2014/main"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 xmlns:a16="http://schemas.microsoft.com/office/drawing/2014/main"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 xmlns:a16="http://schemas.microsoft.com/office/drawing/2014/main"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 xmlns:a16="http://schemas.microsoft.com/office/drawing/2014/main"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 xmlns:a16="http://schemas.microsoft.com/office/drawing/2014/main" id="{3440B2CF-A269-58FF-ACCE-821AAE689CB0}"/>
              </a:ext>
            </a:extLst>
          </p:cNvPr>
          <p:cNvGrpSpPr/>
          <p:nvPr/>
        </p:nvGrpSpPr>
        <p:grpSpPr>
          <a:xfrm>
            <a:off x="20450079" y="2502713"/>
            <a:ext cx="1053448" cy="1071769"/>
            <a:chOff x="5159375" y="4032250"/>
            <a:chExt cx="500063" cy="500063"/>
          </a:xfrm>
          <a:solidFill>
            <a:schemeClr val="tx1">
              <a:alpha val="80000"/>
            </a:schemeClr>
          </a:solidFill>
        </p:grpSpPr>
        <p:sp>
          <p:nvSpPr>
            <p:cNvPr id="608" name="Freeform 155">
              <a:extLst>
                <a:ext uri="{FF2B5EF4-FFF2-40B4-BE49-F238E27FC236}">
                  <a16:creationId xmlns="" xmlns:a16="http://schemas.microsoft.com/office/drawing/2014/main"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 xmlns:a16="http://schemas.microsoft.com/office/drawing/2014/main"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504332" y="10517533"/>
            <a:ext cx="1249372"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766751"/>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258066"/>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 xmlns:a16="http://schemas.microsoft.com/office/drawing/2014/main" id="{89988FEF-37E7-620E-5575-2D9A5A21A4CF}"/>
              </a:ext>
            </a:extLst>
          </p:cNvPr>
          <p:cNvSpPr txBox="1"/>
          <p:nvPr/>
        </p:nvSpPr>
        <p:spPr>
          <a:xfrm>
            <a:off x="7324762" y="10992940"/>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 xmlns:a16="http://schemas.microsoft.com/office/drawing/2014/main" id="{9219EC62-F22F-182E-5588-12481AD83AF0}"/>
              </a:ext>
            </a:extLst>
          </p:cNvPr>
          <p:cNvSpPr txBox="1"/>
          <p:nvPr/>
        </p:nvSpPr>
        <p:spPr>
          <a:xfrm>
            <a:off x="7345061" y="11765696"/>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 xmlns:a16="http://schemas.microsoft.com/office/drawing/2014/main" id="{AFFA7084-5171-0B51-A20A-B19F084C3909}"/>
              </a:ext>
            </a:extLst>
          </p:cNvPr>
          <p:cNvSpPr>
            <a:spLocks noEditPoints="1"/>
          </p:cNvSpPr>
          <p:nvPr/>
        </p:nvSpPr>
        <p:spPr bwMode="auto">
          <a:xfrm>
            <a:off x="19343979" y="11391531"/>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4806550" y="10367990"/>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 xmlns:a16="http://schemas.microsoft.com/office/drawing/2014/main" id="{89988FEF-37E7-620E-5575-2D9A5A21A4CF}"/>
              </a:ext>
            </a:extLst>
          </p:cNvPr>
          <p:cNvSpPr txBox="1"/>
          <p:nvPr/>
        </p:nvSpPr>
        <p:spPr>
          <a:xfrm>
            <a:off x="14582349" y="10505101"/>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2" name="Picture 1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59886" y="154153"/>
            <a:ext cx="2591783" cy="1084428"/>
          </a:xfrm>
          <a:prstGeom prst="rect">
            <a:avLst/>
          </a:prstGeom>
        </p:spPr>
      </p:pic>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17426074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p:cNvGraphicFramePr>
            <a:graphicFrameLocks noChangeAspect="1"/>
          </p:cNvGraphicFramePr>
          <p:nvPr>
            <p:extLst>
              <p:ext uri="{D42A27DB-BD31-4B8C-83A1-F6EECF244321}">
                <p14:modId xmlns:p14="http://schemas.microsoft.com/office/powerpoint/2010/main" val="586855448"/>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434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86" name="Freeform 13">
            <a:extLst>
              <a:ext uri="{FF2B5EF4-FFF2-40B4-BE49-F238E27FC236}">
                <a16:creationId xmlns="" xmlns:a16="http://schemas.microsoft.com/office/drawing/2014/main" id="{4E3CFCB8-CFA4-CD0B-C789-8E3A6EA0C292}"/>
              </a:ext>
            </a:extLst>
          </p:cNvPr>
          <p:cNvSpPr>
            <a:spLocks/>
          </p:cNvSpPr>
          <p:nvPr/>
        </p:nvSpPr>
        <p:spPr bwMode="auto">
          <a:xfrm>
            <a:off x="19565282" y="10180899"/>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 xmlns:a16="http://schemas.microsoft.com/office/drawing/2014/main" id="{C4E49650-0583-ED03-EC6D-E2C202578F2D}"/>
              </a:ext>
            </a:extLst>
          </p:cNvPr>
          <p:cNvSpPr>
            <a:spLocks/>
          </p:cNvSpPr>
          <p:nvPr/>
        </p:nvSpPr>
        <p:spPr bwMode="auto">
          <a:xfrm>
            <a:off x="22431572" y="10180899"/>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 xmlns:a16="http://schemas.microsoft.com/office/drawing/2014/main" id="{C7B16D7E-6E5B-E041-15FF-A88EE16C1BEA}"/>
              </a:ext>
            </a:extLst>
          </p:cNvPr>
          <p:cNvSpPr>
            <a:spLocks/>
          </p:cNvSpPr>
          <p:nvPr/>
        </p:nvSpPr>
        <p:spPr bwMode="auto">
          <a:xfrm>
            <a:off x="21000868" y="11611603"/>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 xmlns:a16="http://schemas.microsoft.com/office/drawing/2014/main" id="{72075070-BF24-6EE1-130B-E10B0046C184}"/>
              </a:ext>
            </a:extLst>
          </p:cNvPr>
          <p:cNvSpPr>
            <a:spLocks/>
          </p:cNvSpPr>
          <p:nvPr/>
        </p:nvSpPr>
        <p:spPr bwMode="auto">
          <a:xfrm>
            <a:off x="21020399" y="8745313"/>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4" name="Google Shape;68;p16"/>
          <p:cNvGrpSpPr/>
          <p:nvPr/>
        </p:nvGrpSpPr>
        <p:grpSpPr>
          <a:xfrm>
            <a:off x="912542" y="2560165"/>
            <a:ext cx="3463681" cy="5253975"/>
            <a:chOff x="457175" y="1733825"/>
            <a:chExt cx="1483261" cy="2249923"/>
          </a:xfrm>
        </p:grpSpPr>
        <p:sp>
          <p:nvSpPr>
            <p:cNvPr id="2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2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2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Seamless integration with Core-Banking and other systems</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28" name="Google Shape;68;p16"/>
          <p:cNvGrpSpPr/>
          <p:nvPr/>
        </p:nvGrpSpPr>
        <p:grpSpPr>
          <a:xfrm>
            <a:off x="4741203" y="2560165"/>
            <a:ext cx="3463681" cy="5253975"/>
            <a:chOff x="457175" y="1733825"/>
            <a:chExt cx="1483261" cy="2249923"/>
          </a:xfrm>
        </p:grpSpPr>
        <p:sp>
          <p:nvSpPr>
            <p:cNvPr id="2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Real-time SLA matrix and priority adjustments</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32" name="Google Shape;68;p16"/>
          <p:cNvGrpSpPr/>
          <p:nvPr/>
        </p:nvGrpSpPr>
        <p:grpSpPr>
          <a:xfrm>
            <a:off x="8569864" y="2537047"/>
            <a:ext cx="3463681" cy="5253975"/>
            <a:chOff x="457175" y="1733825"/>
            <a:chExt cx="1483261" cy="2249923"/>
          </a:xfrm>
        </p:grpSpPr>
        <p:sp>
          <p:nvSpPr>
            <p:cNvPr id="3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Performance dashboard for all IT service staff</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36" name="Google Shape;68;p16"/>
          <p:cNvGrpSpPr/>
          <p:nvPr/>
        </p:nvGrpSpPr>
        <p:grpSpPr>
          <a:xfrm>
            <a:off x="12342538" y="2560165"/>
            <a:ext cx="3463681" cy="5253975"/>
            <a:chOff x="457175" y="1733825"/>
            <a:chExt cx="1483261" cy="2249923"/>
          </a:xfrm>
        </p:grpSpPr>
        <p:sp>
          <p:nvSpPr>
            <p:cNvPr id="3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Automatic closure and status notifications</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40" name="Google Shape;68;p16"/>
          <p:cNvGrpSpPr/>
          <p:nvPr/>
        </p:nvGrpSpPr>
        <p:grpSpPr>
          <a:xfrm>
            <a:off x="16115212" y="2542569"/>
            <a:ext cx="3463681" cy="5253975"/>
            <a:chOff x="457175" y="1733825"/>
            <a:chExt cx="1483261" cy="2249923"/>
          </a:xfrm>
        </p:grpSpPr>
        <p:sp>
          <p:nvSpPr>
            <p:cNvPr id="4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IT asset tracking and internal development lifecycle management</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44" name="Google Shape;68;p16"/>
          <p:cNvGrpSpPr/>
          <p:nvPr/>
        </p:nvGrpSpPr>
        <p:grpSpPr>
          <a:xfrm>
            <a:off x="19887886" y="2537047"/>
            <a:ext cx="3463681" cy="5253975"/>
            <a:chOff x="457175" y="1733825"/>
            <a:chExt cx="1483261" cy="2249923"/>
          </a:xfrm>
        </p:grpSpPr>
        <p:sp>
          <p:nvSpPr>
            <p:cNvPr id="4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Key insights &amp; Bird’s eye view of requests</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48" name="Google Shape;68;p16"/>
          <p:cNvGrpSpPr/>
          <p:nvPr/>
        </p:nvGrpSpPr>
        <p:grpSpPr>
          <a:xfrm>
            <a:off x="2819095" y="7512286"/>
            <a:ext cx="3463681" cy="5253975"/>
            <a:chOff x="457175" y="1733825"/>
            <a:chExt cx="1483261" cy="2249923"/>
          </a:xfrm>
        </p:grpSpPr>
        <p:sp>
          <p:nvSpPr>
            <p:cNvPr id="4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5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5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Robust issue tracking and increased customer satisfaction through user feedback</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52" name="Google Shape;68;p16"/>
          <p:cNvGrpSpPr/>
          <p:nvPr/>
        </p:nvGrpSpPr>
        <p:grpSpPr>
          <a:xfrm>
            <a:off x="6647756" y="7512286"/>
            <a:ext cx="3463681" cy="5253975"/>
            <a:chOff x="457175" y="1733825"/>
            <a:chExt cx="1483261" cy="2249923"/>
          </a:xfrm>
        </p:grpSpPr>
        <p:sp>
          <p:nvSpPr>
            <p:cNvPr id="5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Cost-saving from in-house development</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56" name="Google Shape;68;p16"/>
          <p:cNvGrpSpPr/>
          <p:nvPr/>
        </p:nvGrpSpPr>
        <p:grpSpPr>
          <a:xfrm>
            <a:off x="10476417" y="7489168"/>
            <a:ext cx="3463681" cy="5253975"/>
            <a:chOff x="457175" y="1733825"/>
            <a:chExt cx="1483261" cy="2249923"/>
          </a:xfrm>
        </p:grpSpPr>
        <p:sp>
          <p:nvSpPr>
            <p:cNvPr id="5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Fast resolutions using a centralized knowledge base</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60" name="Google Shape;68;p16"/>
          <p:cNvGrpSpPr/>
          <p:nvPr/>
        </p:nvGrpSpPr>
        <p:grpSpPr>
          <a:xfrm>
            <a:off x="14249091" y="7512286"/>
            <a:ext cx="3463681" cy="5253975"/>
            <a:chOff x="457175" y="1733825"/>
            <a:chExt cx="1483261" cy="2249923"/>
          </a:xfrm>
        </p:grpSpPr>
        <p:sp>
          <p:nvSpPr>
            <p:cNvPr id="6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User-friendly interface and customizability</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grpSp>
        <p:nvGrpSpPr>
          <p:cNvPr id="64" name="Google Shape;68;p16"/>
          <p:cNvGrpSpPr/>
          <p:nvPr/>
        </p:nvGrpSpPr>
        <p:grpSpPr>
          <a:xfrm>
            <a:off x="18021765" y="7494690"/>
            <a:ext cx="3463681" cy="5253975"/>
            <a:chOff x="457175" y="1733825"/>
            <a:chExt cx="1483261" cy="2249923"/>
          </a:xfrm>
        </p:grpSpPr>
        <p:sp>
          <p:nvSpPr>
            <p:cNvPr id="6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err="1">
                  <a:solidFill>
                    <a:schemeClr val="tx1"/>
                  </a:solidFill>
                  <a:latin typeface="Calibri" panose="020F0502020204030204" pitchFamily="34" charset="0"/>
                  <a:ea typeface="Open Sans" panose="020B0606030504020204" pitchFamily="34" charset="0"/>
                  <a:cs typeface="Calibri" panose="020F0502020204030204" pitchFamily="34" charset="0"/>
                </a:rPr>
                <a:t>ChatBot</a:t>
              </a: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 for service desk</a:t>
              </a:r>
              <a:endPar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grpSp>
      <p:pic>
        <p:nvPicPr>
          <p:cNvPr id="3" name="Picture 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38034" y="3137510"/>
            <a:ext cx="812698" cy="812698"/>
          </a:xfrm>
          <a:prstGeom prst="rect">
            <a:avLst/>
          </a:prstGeom>
        </p:spPr>
      </p:pic>
      <p:pic>
        <p:nvPicPr>
          <p:cNvPr id="4" name="Picture 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38701" y="3167469"/>
            <a:ext cx="812698" cy="812698"/>
          </a:xfrm>
          <a:prstGeom prst="rect">
            <a:avLst/>
          </a:prstGeom>
        </p:spPr>
      </p:pic>
      <p:pic>
        <p:nvPicPr>
          <p:cNvPr id="5" name="Picture 4"/>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95356" y="3070081"/>
            <a:ext cx="812698" cy="812698"/>
          </a:xfrm>
          <a:prstGeom prst="rect">
            <a:avLst/>
          </a:prstGeom>
        </p:spPr>
      </p:pic>
      <p:pic>
        <p:nvPicPr>
          <p:cNvPr id="6" name="Picture 5"/>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68029" y="3188234"/>
            <a:ext cx="812698" cy="812698"/>
          </a:xfrm>
          <a:prstGeom prst="rect">
            <a:avLst/>
          </a:prstGeom>
        </p:spPr>
      </p:pic>
      <p:pic>
        <p:nvPicPr>
          <p:cNvPr id="7" name="Picture 6"/>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440702" y="3167469"/>
            <a:ext cx="812698" cy="812698"/>
          </a:xfrm>
          <a:prstGeom prst="rect">
            <a:avLst/>
          </a:prstGeom>
        </p:spPr>
      </p:pic>
      <p:pic>
        <p:nvPicPr>
          <p:cNvPr id="8" name="Picture 7"/>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213376" y="3117022"/>
            <a:ext cx="812698" cy="812698"/>
          </a:xfrm>
          <a:prstGeom prst="rect">
            <a:avLst/>
          </a:prstGeom>
        </p:spPr>
      </p:pic>
      <p:pic>
        <p:nvPicPr>
          <p:cNvPr id="9" name="Picture 8"/>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6593" y="8096202"/>
            <a:ext cx="812698" cy="812698"/>
          </a:xfrm>
          <a:prstGeom prst="rect">
            <a:avLst/>
          </a:prstGeom>
        </p:spPr>
      </p:pic>
      <p:pic>
        <p:nvPicPr>
          <p:cNvPr id="10" name="Picture 9"/>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73246" y="8113107"/>
            <a:ext cx="812698" cy="812698"/>
          </a:xfrm>
          <a:prstGeom prst="rect">
            <a:avLst/>
          </a:prstGeom>
        </p:spPr>
      </p:pic>
      <p:pic>
        <p:nvPicPr>
          <p:cNvPr id="11" name="Picture 10"/>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785651" y="8038909"/>
            <a:ext cx="812698" cy="812698"/>
          </a:xfrm>
          <a:prstGeom prst="rect">
            <a:avLst/>
          </a:prstGeom>
        </p:spPr>
      </p:pic>
      <p:pic>
        <p:nvPicPr>
          <p:cNvPr id="12" name="Picture 11"/>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97343" y="8129797"/>
            <a:ext cx="812698" cy="812698"/>
          </a:xfrm>
          <a:prstGeom prst="rect">
            <a:avLst/>
          </a:prstGeom>
        </p:spPr>
      </p:pic>
      <p:pic>
        <p:nvPicPr>
          <p:cNvPr id="13" name="Picture 12"/>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47255" y="8129054"/>
            <a:ext cx="812698" cy="812698"/>
          </a:xfrm>
          <a:prstGeom prst="rect">
            <a:avLst/>
          </a:prstGeom>
        </p:spPr>
      </p:pic>
    </p:spTree>
    <p:extLst>
      <p:ext uri="{BB962C8B-B14F-4D97-AF65-F5344CB8AC3E}">
        <p14:creationId xmlns:p14="http://schemas.microsoft.com/office/powerpoint/2010/main" val="40423929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30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 xmlns:a16="http://schemas.microsoft.com/office/drawing/2014/main"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 xmlns:a16="http://schemas.microsoft.com/office/drawing/2014/main"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 xmlns:a16="http://schemas.microsoft.com/office/drawing/2014/main"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 xmlns:a16="http://schemas.microsoft.com/office/drawing/2014/main"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 xmlns:a16="http://schemas.microsoft.com/office/drawing/2014/main"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 xmlns:a16="http://schemas.microsoft.com/office/drawing/2014/main"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 xmlns:a16="http://schemas.microsoft.com/office/drawing/2014/main"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 xmlns:a16="http://schemas.microsoft.com/office/drawing/2014/main"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p>
        </p:txBody>
      </p:sp>
    </p:spTree>
    <p:extLst>
      <p:ext uri="{BB962C8B-B14F-4D97-AF65-F5344CB8AC3E}">
        <p14:creationId xmlns:p14="http://schemas.microsoft.com/office/powerpoint/2010/main" val="272707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58" grpId="0" animBg="1"/>
      <p:bldP spid="108" grpId="0"/>
      <p:bldP spid="110" grpId="0"/>
      <p:bldP spid="112" grpId="0"/>
      <p:bldP spid="114" grpId="0"/>
      <p:bldP spid="116"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26"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3026</TotalTime>
  <Words>961</Words>
  <Application>Microsoft Office PowerPoint</Application>
  <PresentationFormat>Custom</PresentationFormat>
  <Paragraphs>186</Paragraphs>
  <Slides>14</Slides>
  <Notes>11</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31"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336</cp:revision>
  <dcterms:modified xsi:type="dcterms:W3CDTF">2024-08-09T02:49:55Z</dcterms:modified>
</cp:coreProperties>
</file>